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50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3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00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9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26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17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78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2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6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6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8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5714F-A987-4102-8F6B-35160DBD45FD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14853-02BC-40A6-8DDE-1B2A44499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4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MAINTENANCE GUIDES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BY</a:t>
            </a:r>
          </a:p>
          <a:p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Segun</a:t>
            </a:r>
            <a:r>
              <a:rPr lang="en-US" dirty="0"/>
              <a:t> </a:t>
            </a:r>
            <a:r>
              <a:rPr lang="en-US" dirty="0" err="1"/>
              <a:t>Akindokun</a:t>
            </a:r>
            <a:endParaRPr lang="en-US" dirty="0"/>
          </a:p>
          <a:p>
            <a:r>
              <a:rPr lang="en-US" dirty="0"/>
              <a:t>(MBBS,MPH,FWACS,FICS)</a:t>
            </a:r>
          </a:p>
          <a:p>
            <a:r>
              <a:rPr lang="en-US" dirty="0"/>
              <a:t>The Managing Director of </a:t>
            </a:r>
            <a:r>
              <a:rPr lang="en-US" dirty="0" err="1"/>
              <a:t>Everight</a:t>
            </a:r>
            <a:r>
              <a:rPr lang="en-US" dirty="0"/>
              <a:t> Diagnostic and Laboratory services Limited.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8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Maintenance simply means act of keeping something a good working order.</a:t>
            </a:r>
          </a:p>
          <a:p>
            <a:r>
              <a:rPr lang="en-US" dirty="0"/>
              <a:t>Health is a state of complete </a:t>
            </a:r>
            <a:r>
              <a:rPr lang="en-US" dirty="0" err="1"/>
              <a:t>physical,mental</a:t>
            </a:r>
            <a:r>
              <a:rPr lang="en-US" dirty="0"/>
              <a:t> and social well-being and not merely absence of disease or infirmity-WHO </a:t>
            </a:r>
            <a:r>
              <a:rPr lang="en-US" dirty="0" err="1"/>
              <a:t>defintn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Health is wealth ????? Do you know why?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5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Ageing VS Good Health.</a:t>
            </a:r>
          </a:p>
          <a:p>
            <a:pPr marL="0" indent="0">
              <a:buNone/>
            </a:pPr>
            <a:r>
              <a:rPr lang="en-US" dirty="0"/>
              <a:t>Ageing is inversely proportional to sound health. </a:t>
            </a:r>
            <a:r>
              <a:rPr lang="en-US" dirty="0" err="1"/>
              <a:t>Therefore,to</a:t>
            </a:r>
            <a:r>
              <a:rPr lang="en-US" dirty="0"/>
              <a:t> maintain good health a deliberate effort is required by an individual.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5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Diseases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Neurological Diseases-</a:t>
            </a:r>
            <a:r>
              <a:rPr lang="en-US" dirty="0" err="1"/>
              <a:t>Dementia,stroke,psychological</a:t>
            </a:r>
            <a:r>
              <a:rPr lang="en-US" dirty="0"/>
              <a:t> disorders.</a:t>
            </a:r>
          </a:p>
          <a:p>
            <a:r>
              <a:rPr lang="en-US" dirty="0"/>
              <a:t>Cardiovascular Diseases-</a:t>
            </a:r>
            <a:r>
              <a:rPr lang="en-US" dirty="0" err="1"/>
              <a:t>Hypertensions,Hyperlipidaemia,artherosclosis</a:t>
            </a:r>
            <a:r>
              <a:rPr lang="en-US" dirty="0"/>
              <a:t>.</a:t>
            </a:r>
          </a:p>
          <a:p>
            <a:r>
              <a:rPr lang="en-US" dirty="0"/>
              <a:t>Metabolic Disease: </a:t>
            </a:r>
            <a:r>
              <a:rPr lang="en-US" dirty="0" err="1"/>
              <a:t>Diabetes,Dyslipidaemia</a:t>
            </a:r>
            <a:r>
              <a:rPr lang="en-US" dirty="0"/>
              <a:t>.</a:t>
            </a:r>
          </a:p>
          <a:p>
            <a:r>
              <a:rPr lang="en-US" dirty="0"/>
              <a:t>Cancers </a:t>
            </a:r>
            <a:r>
              <a:rPr lang="en-US" dirty="0" err="1"/>
              <a:t>e,g</a:t>
            </a:r>
            <a:r>
              <a:rPr lang="en-US" dirty="0"/>
              <a:t> </a:t>
            </a:r>
            <a:r>
              <a:rPr lang="en-US" dirty="0" err="1"/>
              <a:t>Prostate,Breast,Kidneys,Colon,skin</a:t>
            </a:r>
            <a:r>
              <a:rPr lang="en-US" dirty="0"/>
              <a:t> etc.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31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preventions guides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A) Health diet-that contains </a:t>
            </a:r>
            <a:r>
              <a:rPr lang="en-US" dirty="0" err="1"/>
              <a:t>antioxidants,macro</a:t>
            </a:r>
            <a:r>
              <a:rPr lang="en-US" dirty="0"/>
              <a:t> and micronutrients:</a:t>
            </a:r>
          </a:p>
          <a:p>
            <a:pPr marL="0" indent="0">
              <a:buNone/>
            </a:pPr>
            <a:r>
              <a:rPr lang="en-US" dirty="0"/>
              <a:t>-More fruits and </a:t>
            </a:r>
            <a:r>
              <a:rPr lang="en-US" dirty="0" err="1"/>
              <a:t>fibres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-Reduced red meat like </a:t>
            </a:r>
            <a:r>
              <a:rPr lang="en-US" dirty="0" err="1"/>
              <a:t>Beef,Goat,pork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-because of cardiovascular disease</a:t>
            </a:r>
          </a:p>
          <a:p>
            <a:pPr marL="0" indent="0">
              <a:buNone/>
            </a:pPr>
            <a:r>
              <a:rPr lang="en-US" dirty="0"/>
              <a:t>-More of fish and white meat.</a:t>
            </a:r>
          </a:p>
          <a:p>
            <a:pPr marL="0" indent="0">
              <a:buNone/>
            </a:pPr>
            <a:r>
              <a:rPr lang="en-US" dirty="0"/>
              <a:t>-Boil food and grills meats/fishes.</a:t>
            </a:r>
          </a:p>
          <a:p>
            <a:pPr marL="0" indent="0">
              <a:buNone/>
            </a:pPr>
            <a:r>
              <a:rPr lang="en-US" dirty="0"/>
              <a:t>-Reduced/stopped smoking and Alcohol.</a:t>
            </a:r>
          </a:p>
          <a:p>
            <a:pPr marL="0" indent="0">
              <a:buNone/>
            </a:pPr>
            <a:r>
              <a:rPr lang="en-US" dirty="0"/>
              <a:t>-Avoid carbonated drinks.</a:t>
            </a:r>
          </a:p>
          <a:p>
            <a:pPr marL="0" indent="0">
              <a:buNone/>
            </a:pPr>
            <a:r>
              <a:rPr lang="en-US" dirty="0"/>
              <a:t>-Drink adequate water per day-3 to 4Litres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5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B) Avoid sedentary life styles:</a:t>
            </a:r>
          </a:p>
          <a:p>
            <a:pPr marL="0" indent="0">
              <a:buNone/>
            </a:pPr>
            <a:r>
              <a:rPr lang="en-US" dirty="0"/>
              <a:t>-Regular exercises.</a:t>
            </a:r>
          </a:p>
          <a:p>
            <a:pPr marL="0" indent="0">
              <a:buNone/>
            </a:pPr>
            <a:r>
              <a:rPr lang="en-US" dirty="0"/>
              <a:t>-Postural adjustments –</a:t>
            </a:r>
            <a:r>
              <a:rPr lang="en-US" dirty="0" err="1"/>
              <a:t>sitting,standing</a:t>
            </a:r>
            <a:r>
              <a:rPr lang="en-US" dirty="0"/>
              <a:t> and sleeping condition.</a:t>
            </a:r>
          </a:p>
          <a:p>
            <a:pPr marL="0" indent="0">
              <a:buNone/>
            </a:pPr>
            <a:r>
              <a:rPr lang="en-US" dirty="0"/>
              <a:t>C) Regular medications  as prescribed by your Doctor.</a:t>
            </a:r>
          </a:p>
          <a:p>
            <a:pPr marL="0" indent="0">
              <a:buNone/>
            </a:pPr>
            <a:r>
              <a:rPr lang="en-US" dirty="0"/>
              <a:t>D) Regular medical check.</a:t>
            </a:r>
          </a:p>
          <a:p>
            <a:pPr marL="0" indent="0">
              <a:buNone/>
            </a:pPr>
            <a:r>
              <a:rPr lang="en-US" dirty="0"/>
              <a:t>-This is most crucial aspect of our lives. Why ? Because early detection saves life. We are all humans that are prone to any diseases.</a:t>
            </a:r>
          </a:p>
          <a:p>
            <a:pPr marL="0" indent="0">
              <a:buNone/>
            </a:pPr>
            <a:r>
              <a:rPr lang="en-US" dirty="0"/>
              <a:t>All necessary tests are readily available at our facility-EVERIGHT DIAGNOSTIC AND LABORATORY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11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?????</a:t>
            </a:r>
          </a:p>
          <a:p>
            <a:endParaRPr lang="en-US" dirty="0"/>
          </a:p>
          <a:p>
            <a:r>
              <a:rPr lang="en-US" dirty="0"/>
              <a:t>HEALTH IS WEALTH..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8000" dirty="0"/>
              <a:t>THANK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575" y="5589750"/>
            <a:ext cx="995202" cy="72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0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296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HEALTH MAINTENANCE GUIDES</vt:lpstr>
      <vt:lpstr>PowerPoint Presentation</vt:lpstr>
      <vt:lpstr>PowerPoint Presentation</vt:lpstr>
      <vt:lpstr>Major Diseases</vt:lpstr>
      <vt:lpstr>General preventions guides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MAINTAINAS GUIDES</dc:title>
  <dc:creator>RADIOLOGY</dc:creator>
  <cp:lastModifiedBy>Otitoju Funmi</cp:lastModifiedBy>
  <cp:revision>15</cp:revision>
  <dcterms:created xsi:type="dcterms:W3CDTF">2026-10-20T20:25:52Z</dcterms:created>
  <dcterms:modified xsi:type="dcterms:W3CDTF">2026-10-27T14:05:12Z</dcterms:modified>
</cp:coreProperties>
</file>